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95" r:id="rId7"/>
    <p:sldId id="294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293" r:id="rId16"/>
    <p:sldId id="264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6" r:id="rId25"/>
    <p:sldId id="303" r:id="rId26"/>
    <p:sldId id="304" r:id="rId27"/>
    <p:sldId id="267" r:id="rId28"/>
    <p:sldId id="282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8" r:id="rId38"/>
    <p:sldId id="283" r:id="rId39"/>
    <p:sldId id="305" r:id="rId40"/>
    <p:sldId id="279" r:id="rId41"/>
    <p:sldId id="280" r:id="rId42"/>
    <p:sldId id="281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77" r:id="rId5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>
        <p:scale>
          <a:sx n="50" d="100"/>
          <a:sy n="50" d="100"/>
        </p:scale>
        <p:origin x="5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22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11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053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8505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577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740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352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96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651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835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95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447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411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340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310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920835" y="134694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920835" y="429969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9650413" y="4068763"/>
            <a:ext cx="1079500" cy="1081087"/>
            <a:chOff x="9685338" y="4460675"/>
            <a:chExt cx="1080904" cy="1080902"/>
          </a:xfrm>
        </p:grpSpPr>
        <p:sp>
          <p:nvSpPr>
            <p:cNvPr id="8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9793428" y="4568607"/>
              <a:ext cx="864723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/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B4CF-B3D2-4C4E-8E27-AEDC6AAD3125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6D81FC28-D854-4F08-A745-9FC6932EAE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6946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0757B-C49F-4610-9A38-CA13F72ABAFD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72AD9-7213-48A1-9471-CEBE6BC8B2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383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896938" y="2325688"/>
            <a:ext cx="1082675" cy="1081087"/>
            <a:chOff x="9685338" y="4460675"/>
            <a:chExt cx="1080904" cy="1080902"/>
          </a:xfrm>
        </p:grpSpPr>
        <p:sp>
          <p:nvSpPr>
            <p:cNvPr id="6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9793111" y="4568607"/>
              <a:ext cx="865357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5" y="5020056"/>
            <a:ext cx="9052560" cy="1066800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6DB34-8A89-45CB-ADA9-7BD6E8700645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550" y="2506663"/>
            <a:ext cx="1187450" cy="719137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EF4A641C-FCC7-4851-8941-4A6C5BCE9F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2795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246FC-2707-404D-9420-BE449840B41F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5A5CF-E786-402F-8666-66384D0F17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9800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4519F-B783-4511-8F30-28F63B4F4470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AB098-1581-4508-8E3D-577EE2EDC9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6649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DAE07-0B16-4228-AC51-331C1E9D9175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64DBF-45BD-4D28-8D13-786E7CEB56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0754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D4682-1A48-45BD-9409-83396B3C10E9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EE909-E68E-4094-8EB3-9FB1E9348D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525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1855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11403013" y="6229350"/>
            <a:ext cx="457200" cy="457200"/>
            <a:chOff x="11361456" y="6195813"/>
            <a:chExt cx="548640" cy="548640"/>
          </a:xfrm>
        </p:grpSpPr>
        <p:sp>
          <p:nvSpPr>
            <p:cNvPr id="7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1FE3A-DB2E-4634-9626-F4DD00494949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96B2-CB9E-49B9-BAFD-88DE995628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9919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7"/>
          <p:cNvGrpSpPr>
            <a:grpSpLocks noChangeAspect="1"/>
          </p:cNvGrpSpPr>
          <p:nvPr/>
        </p:nvGrpSpPr>
        <p:grpSpPr bwMode="auto">
          <a:xfrm>
            <a:off x="11403013" y="6229350"/>
            <a:ext cx="457200" cy="457200"/>
            <a:chOff x="11361456" y="6195813"/>
            <a:chExt cx="548640" cy="548640"/>
          </a:xfrm>
        </p:grpSpPr>
        <p:sp>
          <p:nvSpPr>
            <p:cNvPr id="7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37F7A-A9D3-4902-B8E6-994C5806802B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CE45C-A89C-4D8E-B1C1-167130E6DD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8697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E16A0-E020-4D91-B6C4-A000C92911B3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B19BD-2D5D-406A-8174-C805AA136E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4606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E8F03-912B-47A6-B572-AAC1B4217188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026B3-4AB5-46D9-8694-8DDD0330E7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6609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EAEAEA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3 w 305"/>
                    <a:gd name="T1" fmla="*/ 428 h 426"/>
                    <a:gd name="T2" fmla="*/ 307 w 305"/>
                    <a:gd name="T3" fmla="*/ 428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3 w 305"/>
                    <a:gd name="T9" fmla="*/ 428 h 426"/>
                    <a:gd name="T10" fmla="*/ 283 w 305"/>
                    <a:gd name="T11" fmla="*/ 428 h 426"/>
                    <a:gd name="T12" fmla="*/ 283 w 305"/>
                    <a:gd name="T13" fmla="*/ 428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8 h 486"/>
                    <a:gd name="T2" fmla="*/ 48 w 347"/>
                    <a:gd name="T3" fmla="*/ 488 h 486"/>
                    <a:gd name="T4" fmla="*/ 349 w 347"/>
                    <a:gd name="T5" fmla="*/ 72 h 486"/>
                    <a:gd name="T6" fmla="*/ 349 w 347"/>
                    <a:gd name="T7" fmla="*/ 0 h 486"/>
                    <a:gd name="T8" fmla="*/ 0 w 347"/>
                    <a:gd name="T9" fmla="*/ 488 h 486"/>
                    <a:gd name="T10" fmla="*/ 24 w 347"/>
                    <a:gd name="T11" fmla="*/ 488 h 486"/>
                    <a:gd name="T12" fmla="*/ 24 w 347"/>
                    <a:gd name="T13" fmla="*/ 488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307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607485" y="1920876"/>
            <a:ext cx="10968567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307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9C4E-4D7F-4810-9CDE-ECB05F1F9059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36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E410A-E210-4781-B219-443CD6F218C2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5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BC2C1-BB7C-44E9-A546-6E708E319CC2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40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7484" y="1598613"/>
            <a:ext cx="5382683" cy="44973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3367" y="1598613"/>
            <a:ext cx="5382684" cy="44973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5824B-D979-4731-A1DA-E105B7D6C43F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70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435FE-CE68-4BF9-AFCF-34CD1DA43496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01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17907-F6FF-44EA-83D5-B62E631E463C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0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6391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E9E5F-9F99-4B28-BA40-EC75DA84D49F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59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A3F8F-310C-452E-86CC-B36D40AF070D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40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DE46-81F6-46A4-A44F-5BDE3609CFB1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4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BA800-0C69-458B-9B79-55E4DFD3FF19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6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4967" y="273050"/>
            <a:ext cx="2741084" cy="58229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7484" y="273050"/>
            <a:ext cx="8024283" cy="58229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DE5F0-4E8F-483A-9165-70373434BB5A}" type="slidenum">
              <a:rPr lang="en-US" altLang="zh-TW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20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7BB5-D258-45D0-A3E0-A6EDAB3A365F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AD6-671F-4016-8400-173F5327E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6818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DA7D-03DE-4305-8C94-2C109CD4033A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989B-EDEA-4158-812A-5E5ACA552F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18529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3B7D-F04A-4CD4-B962-BFA672565276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6C10-94EE-431F-9521-FBD3E3DE67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6864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EB59-B3BC-4FCA-8250-E7B42DE12FD4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4233-8FF2-4C8F-B74C-007199EBEA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356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C591-45F5-4B58-93DF-15E9E60297D1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6A5F-C50C-43DA-ADE6-FA865A999A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257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009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D137-5AF1-499E-803F-87E1F92CEE8C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B914-B9BC-46A7-A820-25D2E1CD48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0801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0D10-6363-4185-81D1-D00AB3E6788C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9FF1-2E82-4FDB-A709-008CA567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682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E9E4-0588-4180-9F37-B70455BF1F11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37AE-AAA3-4B19-8279-B01E3693E8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60563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82CB-0500-418A-BA47-05EFD84AE9F2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E3ACF-6A23-4A0F-8F3F-732E69305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9193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99E0-74EB-4FEB-8A17-56AD7DD8D337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DE9BF-0C69-4C48-8610-DF9BE96572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3461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9699-198A-4BF8-9095-16D6622C666E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C808-71F6-4C6A-A86C-D23FA9D18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893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37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01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62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85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4A02C-5F71-4B6B-B1EC-421468FAFF7B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76CB-D2DB-46D2-8E52-2395EE212F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79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61A35DE-3969-4E8C-99F1-954230F0F85A}" type="datetimeFigureOut">
              <a:rPr lang="zh-TW" altLang="en-US" smtClean="0"/>
              <a:t>2020/10/12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080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388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8388" y="2120900"/>
            <a:ext cx="10058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2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B3A31CDC-EC0C-432F-8096-6AF8B9D64FEE}" type="datetimeFigureOut">
              <a:rPr lang="en-US" altLang="zh-TW"/>
              <a:pPr>
                <a:defRPr/>
              </a:pPr>
              <a:t>10/12/2020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93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grpSp>
        <p:nvGrpSpPr>
          <p:cNvPr id="4102" name="Group 6"/>
          <p:cNvGrpSpPr>
            <a:grpSpLocks noChangeAspect="1"/>
          </p:cNvGrpSpPr>
          <p:nvPr/>
        </p:nvGrpSpPr>
        <p:grpSpPr bwMode="auto">
          <a:xfrm>
            <a:off x="11403013" y="6229350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5131" name="Oval 8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  <a:latin typeface="Rockwell Condensed" panose="02060603050405020104" pitchFamily="18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923E0CDD-8A9F-466F-80D0-BE63E82A68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710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36525" indent="-136525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58850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89884" cy="6856413"/>
            <a:chOff x="0" y="0"/>
            <a:chExt cx="5759" cy="4319"/>
          </a:xfrm>
        </p:grpSpPr>
        <p:sp>
          <p:nvSpPr>
            <p:cNvPr id="2969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EAEAEA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2970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0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1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2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1059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297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60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79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3 w 305"/>
                    <a:gd name="T1" fmla="*/ 428 h 426"/>
                    <a:gd name="T2" fmla="*/ 307 w 305"/>
                    <a:gd name="T3" fmla="*/ 428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3 w 305"/>
                    <a:gd name="T9" fmla="*/ 428 h 426"/>
                    <a:gd name="T10" fmla="*/ 283 w 305"/>
                    <a:gd name="T11" fmla="*/ 428 h 426"/>
                    <a:gd name="T12" fmla="*/ 283 w 305"/>
                    <a:gd name="T13" fmla="*/ 428 h 4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080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8 h 486"/>
                    <a:gd name="T2" fmla="*/ 48 w 347"/>
                    <a:gd name="T3" fmla="*/ 488 h 486"/>
                    <a:gd name="T4" fmla="*/ 349 w 347"/>
                    <a:gd name="T5" fmla="*/ 72 h 486"/>
                    <a:gd name="T6" fmla="*/ 349 w 347"/>
                    <a:gd name="T7" fmla="*/ 0 h 486"/>
                    <a:gd name="T8" fmla="*/ 0 w 347"/>
                    <a:gd name="T9" fmla="*/ 488 h 486"/>
                    <a:gd name="T10" fmla="*/ 24 w 347"/>
                    <a:gd name="T11" fmla="*/ 488 h 486"/>
                    <a:gd name="T12" fmla="*/ 24 w 347"/>
                    <a:gd name="T13" fmla="*/ 488 h 4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61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297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97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TW" altLang="en-US">
                    <a:solidFill>
                      <a:srgbClr val="EAEAEA"/>
                    </a:solidFill>
                  </a:endParaRPr>
                </a:p>
              </p:txBody>
            </p:sp>
          </p:grpSp>
          <p:sp>
            <p:nvSpPr>
              <p:cNvPr id="2975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3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4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5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2975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7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8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69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297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3050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976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7485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76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2051"/>
            <a:ext cx="3860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76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205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A4DB97-324A-4CBF-8F13-8CFF6FE5C191}" type="slidenum">
              <a:rPr lang="en-US" altLang="zh-TW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EAEAEA"/>
              </a:solidFill>
            </a:endParaRPr>
          </a:p>
        </p:txBody>
      </p:sp>
      <p:sp>
        <p:nvSpPr>
          <p:cNvPr id="2976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5" y="1598613"/>
            <a:ext cx="109685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996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1E2391-0A5F-49EF-95D0-96F074267875}" type="datetimeFigureOut">
              <a:rPr lang="en-US" altLang="zh-TW"/>
              <a:pPr>
                <a:defRPr/>
              </a:pPr>
              <a:t>10/14/2020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3CA60D-0AF1-49DC-AFC5-DFB8369948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738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gif"/><Relationship Id="rId7" Type="http://schemas.openxmlformats.org/officeDocument/2006/relationships/image" Target="../media/image30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erry LIU - Happy Birthday Taiw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24" y="2083432"/>
            <a:ext cx="5691350" cy="432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265110" y="200644"/>
            <a:ext cx="6069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National Day  Double Tenth Day </a:t>
            </a:r>
            <a:endParaRPr lang="zh-TW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04401" y="6241959"/>
            <a:ext cx="4144083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latin typeface="Comic Sans MS" panose="030F0702030302020204" pitchFamily="66" charset="0"/>
              </a:rPr>
              <a:t>Presidential Building</a:t>
            </a:r>
            <a:endParaRPr lang="zh-TW" alt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國慶大會將登場留意總統府周邊交管| 生活| 重點新聞| 中央社C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0" y="1836313"/>
            <a:ext cx="3554630" cy="232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-42958" y="1649394"/>
            <a:ext cx="451277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latin typeface="Comic Sans MS" panose="030F0702030302020204" pitchFamily="66" charset="0"/>
              </a:rPr>
              <a:t>flag-raising ceremony</a:t>
            </a:r>
            <a:endParaRPr lang="zh-TW" alt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 descr="雙十國慶大會精彩表演展現多元台灣（圖輯） - 政治- 自由時報電子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989" y="1917763"/>
            <a:ext cx="3532011" cy="234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8149611" y="1901997"/>
            <a:ext cx="321273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latin typeface="Comic Sans MS" panose="030F0702030302020204" pitchFamily="66" charset="0"/>
              </a:rPr>
              <a:t>military parade</a:t>
            </a:r>
            <a:endParaRPr lang="zh-TW" alt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1032" name="Picture 8" descr="國慶大典府前升旗陳金鋒領唱國歌搶先&quot;聽&quot;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" y="4327766"/>
            <a:ext cx="3543900" cy="21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-10730" y="6340745"/>
            <a:ext cx="4509568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latin typeface="Comic Sans MS" panose="030F0702030302020204" pitchFamily="66" charset="0"/>
              </a:rPr>
              <a:t>Sing National Anthem</a:t>
            </a:r>
            <a:endParaRPr lang="zh-TW" alt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1034" name="Picture 10" descr="台灣國慶煙火在台南漁光島煙火觀賞點&amp;交通管制資訊看過來！ | 台灣英文新聞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r="7661"/>
          <a:stretch/>
        </p:blipFill>
        <p:spPr bwMode="auto">
          <a:xfrm>
            <a:off x="8854047" y="4299254"/>
            <a:ext cx="3376022" cy="254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9316597" y="6241958"/>
            <a:ext cx="2045753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latin typeface="Comic Sans MS" panose="030F0702030302020204" pitchFamily="66" charset="0"/>
              </a:rPr>
              <a:t>fireworks</a:t>
            </a:r>
            <a:endParaRPr lang="zh-TW" altLang="en-US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4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0"/>
            <a:ext cx="771525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39836" y="5288340"/>
            <a:ext cx="431232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raccoon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7" y="0"/>
            <a:ext cx="10358203" cy="6898122"/>
          </a:xfrm>
          <a:prstGeom prst="rect">
            <a:avLst/>
          </a:prstGeom>
        </p:spPr>
      </p:pic>
      <p:pic>
        <p:nvPicPr>
          <p:cNvPr id="1042" name="Picture 18" descr="2014: THE BEST YEAR OF INCOME IN SPAIN TOURIST | THE VACATION INDUSTRY BLOG  Actualidad – Update &amp; New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03" y="3906645"/>
            <a:ext cx="2846987" cy="27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5108417" y="197749"/>
            <a:ext cx="6399031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How was your field trip in Taipei Zoo?</a:t>
            </a:r>
            <a:endParaRPr lang="zh-TW" altLang="en-US" sz="44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LINE 個人原創貼圖- Mr.Hui: The Tourist (Animated) Example with GIF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262" y="1049145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2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id="{DDF4E3F1-82F9-40D8-A75A-631B8A60ADA5}"/>
              </a:ext>
            </a:extLst>
          </p:cNvPr>
          <p:cNvSpPr/>
          <p:nvPr/>
        </p:nvSpPr>
        <p:spPr>
          <a:xfrm>
            <a:off x="3682830" y="169863"/>
            <a:ext cx="5636611" cy="1798637"/>
          </a:xfrm>
          <a:prstGeom prst="wedgeEllipseCallout">
            <a:avLst>
              <a:gd name="adj1" fmla="val -58577"/>
              <a:gd name="adj2" fmla="val 102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Did you do your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homework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想法泡泡: 雲朵 5">
            <a:extLst>
              <a:ext uri="{FF2B5EF4-FFF2-40B4-BE49-F238E27FC236}">
                <a16:creationId xmlns:a16="http://schemas.microsoft.com/office/drawing/2014/main" id="{EEB25BF2-0590-47B9-859F-1572F6B704C0}"/>
              </a:ext>
            </a:extLst>
          </p:cNvPr>
          <p:cNvSpPr/>
          <p:nvPr/>
        </p:nvSpPr>
        <p:spPr>
          <a:xfrm>
            <a:off x="8019334" y="1968500"/>
            <a:ext cx="2898502" cy="1479550"/>
          </a:xfrm>
          <a:prstGeom prst="cloudCallout">
            <a:avLst>
              <a:gd name="adj1" fmla="val -53954"/>
              <a:gd name="adj2" fmla="val 9080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Of course!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050" name="Picture 2" descr="LINE 官方貼圖- 會動的Tumurin！台灣版Example with GIF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43" y="2428319"/>
            <a:ext cx="5094343" cy="463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Manila Taiwan on 嬌嬌兔與潑潑猴| Cute doodles, Cute cat gif, Cut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7" y="1968500"/>
            <a:ext cx="4288334" cy="471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3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side Out Reaction GIF by Disney Pixar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06" y="2979683"/>
            <a:ext cx="6975388" cy="38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939159" y="419265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ngry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34480" y="622195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piss off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hit the ceiling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2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18956" y="137524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ppy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83516" y="399134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glad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joyful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over the moon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8434" name="Picture 2" descr="Joy Inside Out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42" y="2784402"/>
            <a:ext cx="7222688" cy="40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0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05091" y="0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d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34419" y="254374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down 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 a bad mood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9458" name="Picture 2" descr="Inside out disney sad GIF on GIFER - by Dalaghm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91" y="2542924"/>
            <a:ext cx="7631380" cy="42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27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38936" y="133666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u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ngry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410827" y="395276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starving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 could eat a horse.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482" name="Picture 2" descr="Tom Is Hungry GIF by GIF Generator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94" y="2780544"/>
            <a:ext cx="6459333" cy="40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38936" y="0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th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irsty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185973" y="261610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parched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I’m drier than the desert.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1508" name="Picture 4" descr="Thirsty GIFs - Get the best gif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34" y="2527157"/>
            <a:ext cx="7648356" cy="42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111604" y="-29980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ck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14477" y="231630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have a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I'm 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not feeling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well.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Picture 2" descr="Sick Fever GIF - Sick Fever Febbre - Discover &amp; Share GIFs | Cute love gif,  Cute cartoon pictures, Cut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72" y="2412124"/>
            <a:ext cx="4541143" cy="44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88118" y="17062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t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r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e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d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640382" y="546930"/>
            <a:ext cx="4498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sleepy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feel dog-tired 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2530" name="Picture 2" descr="So tired...should head to bed | Tired gif, Disney gif, Romantic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96" y="2523347"/>
            <a:ext cx="7224422" cy="43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10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oo gifs | Tumb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52" y="869324"/>
            <a:ext cx="6230236" cy="62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8000" cap="none" dirty="0" smtClean="0"/>
              <a:t>Animals’ Policy Presentation</a:t>
            </a:r>
            <a:endParaRPr lang="zh-TW" altLang="en-US" sz="8000" cap="none" dirty="0"/>
          </a:p>
        </p:txBody>
      </p:sp>
    </p:spTree>
    <p:extLst>
      <p:ext uri="{BB962C8B-B14F-4D97-AF65-F5344CB8AC3E}">
        <p14:creationId xmlns:p14="http://schemas.microsoft.com/office/powerpoint/2010/main" val="24645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side Out Reaction GIF by Disney Pixar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1509" cy="27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oy Inside Out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66" y="-19063"/>
            <a:ext cx="4006523" cy="276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nside out disney sad GIF on GIFER - by Dalaghm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57" y="-528"/>
            <a:ext cx="4503800" cy="27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om Is Hungry GIF by GIF Generator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9265"/>
            <a:ext cx="3105807" cy="29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irsty GIFs - Get the best gif on GIF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98" y="3329265"/>
            <a:ext cx="3123652" cy="298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o tired...should head to bed | Tired gif, Disney gif, Romantic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14" y="3275305"/>
            <a:ext cx="4373790" cy="298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>
            <a:off x="0" y="2225679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641340" y="2171035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2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7418806" y="2120275"/>
            <a:ext cx="710277" cy="8443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-17845" y="5872646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4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904070" y="5821860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5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8731549" y="5913567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7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0731" y="2251609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angry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84254" y="2188934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happy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08235" y="2156011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sad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9723" y="5879637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hungry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73960" y="5879637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thirsty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533860" y="5897557"/>
            <a:ext cx="1821687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tired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Picture 2" descr="Sick Fever GIF - Sick Fever Febbre - Discover &amp; Share GIFs | Cute love gif,  Cute cartoon pictures, Cute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79" y="3285284"/>
            <a:ext cx="2529094" cy="3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橢圓 13"/>
          <p:cNvSpPr/>
          <p:nvPr/>
        </p:nvSpPr>
        <p:spPr>
          <a:xfrm>
            <a:off x="5906841" y="5863686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6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687067" y="5965427"/>
            <a:ext cx="1780338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sick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4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5522"/>
          <a:stretch/>
        </p:blipFill>
        <p:spPr>
          <a:xfrm>
            <a:off x="584616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5317"/>
          <a:stretch/>
        </p:blipFill>
        <p:spPr>
          <a:xfrm>
            <a:off x="1249179" y="117"/>
            <a:ext cx="9858531" cy="6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74" y="-3942"/>
            <a:ext cx="9149256" cy="686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 Am Am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915" y="1773846"/>
            <a:ext cx="4594195" cy="31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3021724" y="0"/>
            <a:ext cx="9170276" cy="6877707"/>
            <a:chOff x="1345324" y="-19707"/>
            <a:chExt cx="9170276" cy="687770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5324" y="-19707"/>
              <a:ext cx="9170276" cy="6877707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622069" y="659292"/>
              <a:ext cx="2197644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angry</a:t>
              </a: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831640" y="659292"/>
              <a:ext cx="2197644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happy</a:t>
              </a: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189579" y="659292"/>
              <a:ext cx="2197644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sad</a:t>
              </a: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345324" y="5375140"/>
              <a:ext cx="2197644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hungry</a:t>
              </a: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819713" y="5375140"/>
              <a:ext cx="2197644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thirsty</a:t>
              </a: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294102" y="5375140"/>
              <a:ext cx="1780338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sick</a:t>
              </a: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565536" y="5375140"/>
              <a:ext cx="1821687" cy="8334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tired</a:t>
              </a:r>
              <a:endPara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59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side Out Reaction GIF by Disney Pixar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06" y="2979683"/>
            <a:ext cx="6975388" cy="38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77917" y="157655"/>
            <a:ext cx="115140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He is angry.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57655"/>
            <a:ext cx="116507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She is happy.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8434" name="Picture 2" descr="Joy Inside Out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42" y="2784402"/>
            <a:ext cx="7222688" cy="40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371601" y="0"/>
            <a:ext cx="89180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She is sad.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9458" name="Picture 2" descr="Inside out disney sad GIF on GIFER - by Dalaghm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91" y="2542924"/>
            <a:ext cx="7631380" cy="42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86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056289" y="252248"/>
            <a:ext cx="102791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It is hungry.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482" name="Picture 2" descr="Tom Is Hungry GIF by GIF Generator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94" y="2780544"/>
            <a:ext cx="6459333" cy="40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2967" y="133666"/>
            <a:ext cx="115876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He is thirsty.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1508" name="Picture 4" descr="Thirsty GIFs - Get the best gif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34" y="2527157"/>
            <a:ext cx="7648356" cy="42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5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50" y="0"/>
            <a:ext cx="771525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44486" y="5288340"/>
            <a:ext cx="338777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koala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592317" y="149772"/>
            <a:ext cx="92571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It is sick.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Picture 2" descr="Sick Fever GIF - Sick Fever Febbre - Discover &amp; Share GIFs | Cute love gif,  Cute cartoon pictures, Cut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81" y="2401606"/>
            <a:ext cx="4553822" cy="445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30166" y="157655"/>
            <a:ext cx="99980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She is tired.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2530" name="Picture 2" descr="So tired...should head to bed | Tired gif, Disney gif, Romantic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96" y="2523347"/>
            <a:ext cx="7224422" cy="43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3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55" y="-43356"/>
            <a:ext cx="9201807" cy="690135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578662" y="3704896"/>
            <a:ext cx="1623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P20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7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 bwMode="auto">
          <a:xfrm>
            <a:off x="8205351" y="135732"/>
            <a:ext cx="2743200" cy="1905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am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8272819" y="2281476"/>
            <a:ext cx="2608263" cy="1905000"/>
          </a:xfrm>
          <a:prstGeom prst="ellipse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is</a:t>
            </a:r>
            <a:endParaRPr kumimoji="0" lang="zh-TW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8350584" y="4709140"/>
            <a:ext cx="3048000" cy="1905000"/>
          </a:xfrm>
          <a:prstGeom prst="ellipse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5835268" y="537448"/>
            <a:ext cx="11430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2457450" y="5307091"/>
            <a:ext cx="1981200" cy="1066800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ou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175309" y="2556242"/>
            <a:ext cx="1981200" cy="1066800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He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2457450" y="2556242"/>
            <a:ext cx="2133600" cy="1066800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She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4844668" y="2556242"/>
            <a:ext cx="1981200" cy="1066800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It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192413" y="5307091"/>
            <a:ext cx="1981200" cy="1066800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We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4722487" y="5208717"/>
            <a:ext cx="2438400" cy="1262062"/>
          </a:xfrm>
          <a:prstGeom prst="round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They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4044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6003" r="6604" b="11140"/>
          <a:stretch>
            <a:fillRect/>
          </a:stretch>
        </p:blipFill>
        <p:spPr bwMode="auto">
          <a:xfrm>
            <a:off x="1830388" y="235744"/>
            <a:ext cx="2819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062351" y="-37147"/>
            <a:ext cx="1135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zh-TW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070234" y="2040732"/>
            <a:ext cx="1135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zh-TW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215467" y="4750231"/>
            <a:ext cx="1135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zh-TW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圓角矩形 16"/>
          <p:cNvSpPr/>
          <p:nvPr/>
        </p:nvSpPr>
        <p:spPr bwMode="auto">
          <a:xfrm>
            <a:off x="1581226" y="3653075"/>
            <a:ext cx="3652926" cy="1246585"/>
          </a:xfrm>
          <a:prstGeom prst="round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Mandy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9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1099" t="22521" r="13416" b="10452"/>
          <a:stretch/>
        </p:blipFill>
        <p:spPr>
          <a:xfrm>
            <a:off x="835572" y="2092"/>
            <a:ext cx="10294883" cy="68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2736492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035" name="文字方塊 2"/>
          <p:cNvSpPr txBox="1">
            <a:spLocks noChangeArrowheads="1"/>
          </p:cNvSpPr>
          <p:nvPr/>
        </p:nvSpPr>
        <p:spPr bwMode="auto">
          <a:xfrm>
            <a:off x="174882" y="1811063"/>
            <a:ext cx="1196657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CD1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26-31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時跟著大聲唸。完成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請家長在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54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P19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可換印章。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英語習作</a:t>
            </a:r>
            <a:r>
              <a:rPr lang="en-US" altLang="zh-TW" sz="54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P45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-46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，下週一交。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Unit 1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，下週進行隨堂小考。</a:t>
            </a: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2" y="303420"/>
            <a:ext cx="2391338" cy="11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43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7103" y="0"/>
            <a:ext cx="115140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</a:rPr>
              <a:t>I am angry.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Why Is Everyone So Angry And Anxiou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90" y="2554013"/>
            <a:ext cx="4303986" cy="43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68015" y="0"/>
            <a:ext cx="12113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Are you angry?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50" name="Picture 2" descr="File:Gnome-face-angry.sv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5" y="2441573"/>
            <a:ext cx="3799488" cy="37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56689" y="3233321"/>
            <a:ext cx="77934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 dirty="0" smtClean="0">
                <a:latin typeface="EngTRESS A" panose="02000500000000000000" pitchFamily="2" charset="0"/>
              </a:rPr>
              <a:t>Yes, I am.</a:t>
            </a:r>
            <a:endParaRPr lang="zh-TW" altLang="en-US" sz="13800" dirty="0"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41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68015" y="0"/>
            <a:ext cx="12113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Are you angry?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436884" y="2098570"/>
            <a:ext cx="894430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No, I’m not.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3800" b="1" dirty="0" smtClean="0">
                <a:solidFill>
                  <a:srgbClr val="FF0000"/>
                </a:solidFill>
                <a:latin typeface="EngTRESS A" panose="02000500000000000000" pitchFamily="2" charset="0"/>
                <a:ea typeface="微軟正黑體" panose="020B0604030504040204" pitchFamily="34" charset="-120"/>
              </a:rPr>
              <a:t>I’m</a:t>
            </a:r>
            <a:r>
              <a:rPr lang="en-US" altLang="zh-TW" sz="13800" dirty="0" smtClean="0">
                <a:solidFill>
                  <a:srgbClr val="000000"/>
                </a:solidFill>
                <a:latin typeface="EngTRESS A" panose="02000500000000000000" pitchFamily="2" charset="0"/>
                <a:ea typeface="微軟正黑體" panose="020B0604030504040204" pitchFamily="34" charset="-120"/>
              </a:rPr>
              <a:t> happy.</a:t>
            </a:r>
            <a:endParaRPr kumimoji="0" lang="zh-TW" altLang="en-US" sz="13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074" name="Picture 2" descr="File:718smiley-jonathan.svg - 维基百科，自由的百科全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4" y="2788169"/>
            <a:ext cx="3212971" cy="34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3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7103" y="0"/>
            <a:ext cx="115140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He is thirsty.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Picture 2" descr="DD hot thirsty gif | Funny gif, Animated gif, Disn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00" y="2841843"/>
            <a:ext cx="5376468" cy="401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0"/>
            <a:ext cx="771525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44486" y="0"/>
            <a:ext cx="338777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lemur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36028" y="59233"/>
            <a:ext cx="121131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Is he thirsty?</a:t>
            </a:r>
            <a:endParaRPr kumimoji="0" lang="zh-TW" altLang="en-US" sz="199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256689" y="3233321"/>
            <a:ext cx="77934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Yes, he is.</a:t>
            </a:r>
            <a:endParaRPr kumimoji="0" lang="zh-TW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Picture 2" descr="Top 30 Thirsty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3321"/>
            <a:ext cx="4256689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93684" y="0"/>
            <a:ext cx="121131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zh-TW" sz="16600" dirty="0">
                <a:solidFill>
                  <a:srgbClr val="0000CC"/>
                </a:solidFill>
                <a:latin typeface="EngTRESS A" panose="02000500000000000000" pitchFamily="2" charset="0"/>
              </a:rPr>
              <a:t>Is he thirsty?</a:t>
            </a:r>
            <a:endParaRPr lang="zh-TW" altLang="en-US" sz="19900" dirty="0">
              <a:solidFill>
                <a:srgbClr val="0000CC"/>
              </a:solidFill>
              <a:latin typeface="EngTRESS A" panose="02000500000000000000" pitchFamily="2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609529" y="2387689"/>
            <a:ext cx="894430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No, he isn’t.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He’s</a:t>
            </a:r>
            <a:r>
              <a:rPr kumimoji="0" lang="en-US" altLang="zh-TW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hungry.</a:t>
            </a:r>
            <a:endParaRPr kumimoji="0" lang="zh-TW" altLang="en-US" sz="11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Picture 2" descr="the simpsons hungry gif | Wiffl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4482"/>
            <a:ext cx="3436884" cy="28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7103" y="0"/>
            <a:ext cx="115140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She is sick.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8" name="Picture 2" descr="Second Year Sickness – Adventure Time With The Mus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2981105"/>
            <a:ext cx="6088713" cy="387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18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371600" y="191035"/>
            <a:ext cx="121131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Is she sick?</a:t>
            </a:r>
            <a:endParaRPr kumimoji="0" lang="zh-TW" altLang="en-US" sz="199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97980" y="3233319"/>
            <a:ext cx="77934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Yes, she is.</a:t>
            </a:r>
            <a:endParaRPr kumimoji="0" lang="zh-TW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122" name="Picture 2" descr="the gayle tales stop being sick gif | Wiffl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69715"/>
            <a:ext cx="4177861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下箭號 3"/>
          <p:cNvSpPr/>
          <p:nvPr/>
        </p:nvSpPr>
        <p:spPr>
          <a:xfrm>
            <a:off x="1891862" y="2569779"/>
            <a:ext cx="677917" cy="1198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50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261244" y="88743"/>
            <a:ext cx="121131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Is 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she sick?</a:t>
            </a:r>
            <a:endParaRPr kumimoji="0" lang="zh-TW" altLang="en-US" sz="199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193629" y="2043352"/>
            <a:ext cx="89443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Yes,</a:t>
            </a:r>
            <a:r>
              <a:rPr kumimoji="0" lang="en-US" altLang="zh-TW" sz="9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she is.</a:t>
            </a:r>
            <a:endParaRPr kumimoji="0" lang="en-US" altLang="zh-TW" sz="9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She’s</a:t>
            </a: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sick and tired.</a:t>
            </a:r>
            <a:endParaRPr kumimoji="0" lang="zh-TW" alt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146" name="Picture 2" descr="Fever Sick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1" y="2830214"/>
            <a:ext cx="3932078" cy="28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86089" y="0"/>
            <a:ext cx="115140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They are happy.</a:t>
            </a:r>
            <a:endParaRPr kumimoji="0" lang="zh-TW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170" name="Picture 2" descr="Pin on Huumor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95" y="2597369"/>
            <a:ext cx="7926358" cy="358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2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06806" y="0"/>
            <a:ext cx="115140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Are they happy?</a:t>
            </a:r>
            <a:endParaRPr kumimoji="0" lang="zh-TW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194" name="Picture 2" descr="minions | Trendin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409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750676" y="2074883"/>
            <a:ext cx="89443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Yes,</a:t>
            </a:r>
            <a:r>
              <a:rPr kumimoji="0" lang="en-US" altLang="zh-TW" sz="8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they are.</a:t>
            </a:r>
            <a:endParaRPr kumimoji="0" lang="en-US" altLang="zh-TW" sz="8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They’re</a:t>
            </a: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happy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and excited.</a:t>
            </a:r>
            <a:endParaRPr kumimoji="0" lang="zh-TW" altLang="en-US" sz="8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06806" y="0"/>
            <a:ext cx="115140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Are they happy?</a:t>
            </a:r>
            <a:endParaRPr kumimoji="0" lang="zh-TW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477407" y="1959794"/>
            <a:ext cx="89443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</a:rPr>
              <a:t>No, they aren’t.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</a:rPr>
              <a:t>They’re</a:t>
            </a:r>
            <a:r>
              <a:rPr kumimoji="0" lang="en-US" altLang="zh-TW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</a:rPr>
              <a:t> sad </a:t>
            </a:r>
          </a:p>
          <a:p>
            <a:pPr lvl="0">
              <a:defRPr/>
            </a:pPr>
            <a:r>
              <a:rPr lang="en-US" altLang="zh-TW" sz="8800" dirty="0">
                <a:solidFill>
                  <a:srgbClr val="000000"/>
                </a:solidFill>
                <a:latin typeface="EngTRESS A" panose="02000500000000000000" pitchFamily="2" charset="0"/>
              </a:rPr>
              <a:t>and frustrated.</a:t>
            </a:r>
            <a:endParaRPr kumimoji="0" lang="zh-TW" altLang="en-US" sz="8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</a:endParaRPr>
          </a:p>
        </p:txBody>
      </p:sp>
      <p:pic>
        <p:nvPicPr>
          <p:cNvPr id="9218" name="Picture 2" descr="Sunday | The Days Of The Week According To Minions | Minions funny, Minions,  Minions fa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579"/>
            <a:ext cx="4477407" cy="308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8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795" t="11745" r="8404" b="17133"/>
          <a:stretch/>
        </p:blipFill>
        <p:spPr>
          <a:xfrm>
            <a:off x="0" y="0"/>
            <a:ext cx="12192000" cy="68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13" y="0"/>
            <a:ext cx="7763774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9358" y="5288340"/>
            <a:ext cx="576637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>
                <a:solidFill>
                  <a:srgbClr val="0000FF"/>
                </a:solidFill>
                <a:latin typeface="EngTRESS A" panose="02000500000000000000" pitchFamily="2" charset="0"/>
              </a:rPr>
              <a:t>chameleon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38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0"/>
            <a:ext cx="771525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477717" y="5288340"/>
            <a:ext cx="464695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leopard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0"/>
            <a:ext cx="771525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44576" y="5288340"/>
            <a:ext cx="535149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slow </a:t>
            </a:r>
            <a:r>
              <a:rPr lang="en-US" altLang="zh-TW" sz="9600" b="1" dirty="0">
                <a:solidFill>
                  <a:srgbClr val="0000FF"/>
                </a:solidFill>
                <a:latin typeface="EngTRESS A" panose="02000500000000000000" pitchFamily="2" charset="0"/>
              </a:rPr>
              <a:t>loris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08" y="0"/>
            <a:ext cx="771525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44486" y="0"/>
            <a:ext cx="5076825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>
                <a:solidFill>
                  <a:srgbClr val="0000FF"/>
                </a:solidFill>
                <a:latin typeface="EngTRESS A" panose="02000500000000000000" pitchFamily="2" charset="0"/>
              </a:rPr>
              <a:t>capybara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8" y="0"/>
            <a:ext cx="771525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39555" y="5288340"/>
            <a:ext cx="431232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>
                <a:solidFill>
                  <a:srgbClr val="0000FF"/>
                </a:solidFill>
                <a:latin typeface="EngTRESS A" panose="02000500000000000000" pitchFamily="2" charset="0"/>
              </a:rPr>
              <a:t>meerkat</a:t>
            </a:r>
            <a:endParaRPr lang="zh-TW" altLang="en-US" sz="96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4856</TotalTime>
  <Words>328</Words>
  <Application>Microsoft Office PowerPoint</Application>
  <PresentationFormat>寬螢幕</PresentationFormat>
  <Paragraphs>118</Paragraphs>
  <Slides>48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48</vt:i4>
      </vt:variant>
    </vt:vector>
  </HeadingPairs>
  <TitlesOfParts>
    <vt:vector size="69" baseType="lpstr">
      <vt:lpstr>Arial Unicode MS</vt:lpstr>
      <vt:lpstr>宋体</vt:lpstr>
      <vt:lpstr>微軟正黑體</vt:lpstr>
      <vt:lpstr>新細明體</vt:lpstr>
      <vt:lpstr>標楷體</vt:lpstr>
      <vt:lpstr>Arial</vt:lpstr>
      <vt:lpstr>Arial Rounded MT Bold</vt:lpstr>
      <vt:lpstr>Calibri</vt:lpstr>
      <vt:lpstr>Calibri Light</vt:lpstr>
      <vt:lpstr>Comic Sans MS</vt:lpstr>
      <vt:lpstr>EngTRESS A</vt:lpstr>
      <vt:lpstr>EngTRESS B</vt:lpstr>
      <vt:lpstr>Gill Sans MT</vt:lpstr>
      <vt:lpstr>Rockwell</vt:lpstr>
      <vt:lpstr>Rockwell Condensed</vt:lpstr>
      <vt:lpstr>Wingdings</vt:lpstr>
      <vt:lpstr>Office 佈景主題</vt:lpstr>
      <vt:lpstr>Parcel</vt:lpstr>
      <vt:lpstr>木刻字型</vt:lpstr>
      <vt:lpstr>Fading Grid</vt:lpstr>
      <vt:lpstr>1_Day_Dreaming_SHIP_TP102737818</vt:lpstr>
      <vt:lpstr>PowerPoint 簡報</vt:lpstr>
      <vt:lpstr>Animals’ Policy Presentation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52</cp:revision>
  <dcterms:created xsi:type="dcterms:W3CDTF">2020-10-08T01:25:20Z</dcterms:created>
  <dcterms:modified xsi:type="dcterms:W3CDTF">2020-10-15T07:11:16Z</dcterms:modified>
</cp:coreProperties>
</file>